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16B26E-5C4D-43E1-AFD8-215E7E4B724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7F8BF9-BB46-45E0-A34A-ED52944E1C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vukipro.com/musi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тарская мелодия на през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808" y="1225116"/>
            <a:ext cx="609600" cy="609600"/>
          </a:xfrm>
          <a:prstGeom prst="rect">
            <a:avLst/>
          </a:prstGeom>
        </p:spPr>
      </p:pic>
      <p:pic>
        <p:nvPicPr>
          <p:cNvPr id="4" name="Рисунок 3" descr="D:\Читальный Зал\Desktop\IMG-20210114-WA00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27684" y="620688"/>
            <a:ext cx="62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МБУ «ЦБС Верхнеуслонского муниципального района» </a:t>
            </a:r>
          </a:p>
          <a:p>
            <a:pPr marL="45720" indent="0" algn="ctr">
              <a:buNone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Центральная районная библиотека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684" y="2231648"/>
            <a:ext cx="5832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БЕЛЫЙ БАРС ТАТАРСТАНА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Электронная презентация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76180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Верхний Услон, 2021 год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Читальный Зал\Pictures\ГЕРБ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376264" cy="23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2"/>
    </mc:Choice>
    <mc:Fallback xmlns="">
      <p:transition spd="slow" advTm="7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068960"/>
            <a:ext cx="8208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24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Постановление Верховного Совета Республики Татарстан от 7 февраля 1992 года (№ 1415 - XII) утвердило Положение о Государственном гербе республики. </a:t>
            </a:r>
          </a:p>
          <a:p>
            <a:pPr indent="1524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Согласно тексту Положения: </a:t>
            </a:r>
          </a:p>
          <a:p>
            <a:pPr indent="152400" algn="just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Государственный герб Республики Татарстан   представляет собой изображение крылатого барса с круглым щитом на боку, с приподнятой правой передней лапой, на фоне диска солнца, помещенного в обрамление из татарского народного орнамента, в основании которого надпись "Татарстан". В цветном изображении Государственного герба Республики Татарстан солнце - красного, барс - белого, обрамление – зеленого, орнамент на обрамлении и надпись - золотистого цвета".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Читальный Зал\Pictures\ГЕРБ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304256" cy="22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Читальный Зал\Pictures\КРЕМЛЬ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6395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3"/>
    </mc:Choice>
    <mc:Fallback xmlns="">
      <p:transition spd="slow" advTm="86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354" y="561743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2400" algn="just">
              <a:spcBef>
                <a:spcPct val="0"/>
              </a:spcBef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 герба: архитектор Ильшат Загитов, Н. Ханзафаров, Е. Сагинов, художник Риф Фахрутдинов (он же руководитель авторской группы). Барс  издавна являлся гербом Волжской Булгарии, чьей преемственницей является Татария. Крылатый барс Татарстана символизирует к тому же возвышенность и мудрость. На боку барса изображена восьмилепестковая астра, значение этого цветка - пожелание долголетия. Поднятая лапа барса по мнению авторов композиции означает божественный характер власти,  а зубы и когти барса - возможность отстоять независимость. </a:t>
            </a:r>
          </a:p>
        </p:txBody>
      </p:sp>
      <p:pic>
        <p:nvPicPr>
          <p:cNvPr id="2050" name="Picture 2" descr="C:\Users\Читальный Зал\Pictures\РИФ ГЕРБ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9" y="3212976"/>
            <a:ext cx="30998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итальный Зал\Pictures\АВТОРЫ ГЕРБ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43" y="3212977"/>
            <a:ext cx="3349493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685" y="5543032"/>
            <a:ext cx="3816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авторской группы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удожник-монументалист, член Союза художников РТ Риф Фахрутдинов -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8657" y="5541916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Авторская группа символики Татарстана: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Р. Фахрутдинов, Т.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Хузиахметов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Яхин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Р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Харис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0"/>
    </mc:Choice>
    <mc:Fallback xmlns="">
      <p:transition spd="slow" advTm="73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7413" y="676434"/>
            <a:ext cx="65527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герб Татарстана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представляет собой изображение крылатого барса с круглым щитом на боку, с приподнятой правой передней лапой на фоне диска солнца, помещённого в обрамление из татарского народного орнамента, в основании которого надпись «Татарстан», крылья состоят из семи перьев, розетка на щите состоит из восьми лепестков. </a:t>
            </a:r>
          </a:p>
          <a:p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Герб Республики Татарстан выполнен в цветах флага Татарстана; имеет круглую форму. </a:t>
            </a:r>
          </a:p>
        </p:txBody>
      </p:sp>
      <p:pic>
        <p:nvPicPr>
          <p:cNvPr id="5" name="Picture 2" descr="C:\Users\Читальный Зал\Pictures\ГЕРБ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5" y="443037"/>
            <a:ext cx="1872967" cy="1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197" y="227687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Центральный образ герба — крылатый барс — в древности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божество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плодородия,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покровитель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детей. В гербе Республики Татарстан барс — покровитель граждан республики и её народа. Барс изображён на фоне красного диска солнца. Солнце — в древности главное божество многих народов. Красное солнце на гербе Татарстана означает доброе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знамение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левом боку барса — круглый щит, означающий правовую, экономическую, силовую защищённость граждан Республики Татарстан.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цветном изображении Государственного герба Республики Татарстан солнце — красного, барс, его крылья и розетка на щите — белого, обрамление — зелёного, щит, орнамент на обрамлении и надпись «Татарстан» — золотистого цвета.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22108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Символические значения цветов: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золотой цвет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изящество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красота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богатство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земли Татарстана;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зелёный цвет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— зелень весны,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возрождение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Татарстана;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белый цвет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— чистота помыслов граждан Татарстана;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красный цвет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зрелость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жизнеспособность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Татарстана.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Герб Республики Татарстан утверждает такие общечеловеческие, нравственные ценности, как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справедливость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благополучие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граждан,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между народами,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прогресс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Автором идеи изображения крылатого барса в качестве Государственного герба Республики Татарстан является кандидат филологических наук, вице-президент культурного общества имени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Марджани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Ханзафаров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Назым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Габдрахманович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3"/>
    </mc:Choice>
    <mc:Fallback xmlns="">
      <p:transition spd="slow" advTm="95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Читальный Зал\Pictures\ГЕРБ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472608" cy="54178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6084168" y="908720"/>
            <a:ext cx="1512168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648552" y="2420888"/>
            <a:ext cx="2952328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648552" y="3861048"/>
            <a:ext cx="2587744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475656" y="1556792"/>
            <a:ext cx="2448272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531" y="90369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КРЫЛАТЫЙ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БАРС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307909"/>
            <a:ext cx="147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ТАТАРСКИЙ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ОРНАМЕНТ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КРЫЛО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543899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 ЛЕПЕСТКОВАЯ АСТРА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971600" y="3501008"/>
            <a:ext cx="2232248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531" y="4941168"/>
            <a:ext cx="1774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788024" y="3645024"/>
            <a:ext cx="324036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56376" y="350100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ЩИТ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3"/>
    </mc:Choice>
    <mc:Fallback xmlns="">
      <p:transition spd="slow" advTm="71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Символ "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крылатый барс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" с древности олицетворяет божество богатства, благородства и покровительства детей. В современной трактовке он символизирует покровительство над многонациональным народом Татарстана. Это животное являлось для татар и других тюркских народов тотемным. Часть в древности барс изображали с крыльями для обозначения его связи с небесами.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издавна стало божеством для многих народов, так как оно олицетворяет жизнь на земле, счастье, свет и в целом является добрым знамением. Красный цвет солнца показывает, что это могучий восходящий источник света, который несет безоблачность и чистоту.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Щит, когти, клыки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защита и обеспечение безопасности жителей Республики.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Поднятая лапа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подчеркивает величие власти и готовность сделать шаг вперед к новым делам и свершениям, а поднятый хвост показывает уверенность и желание быть свободными, а так же дружелюбие и доброту.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Перья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истина, честность, небеса, как показатель распространения влияния на небо и землю, на огромное пространство.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8 лепестков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астре - цветок долголетия и нескончаемых жизненных сил.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Тюльпан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- весенний цветок, символ дружбы, любви и возрождения.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Узор по кругу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это одновременно волны, так как Татарстан находится между рек Волга, Вятка и Кама, а вместе с этим и собирающаяся в единый цветок растительность, что представляет символ объединения и роста Республики.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Растительный узор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широко используется татарами и с давности является очень популярным орнаментом.</a:t>
            </a:r>
          </a:p>
        </p:txBody>
      </p:sp>
    </p:spTree>
    <p:extLst>
      <p:ext uri="{BB962C8B-B14F-4D97-AF65-F5344CB8AC3E}">
        <p14:creationId xmlns:p14="http://schemas.microsoft.com/office/powerpoint/2010/main" val="541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"/>
    </mc:Choice>
    <mc:Fallback xmlns="">
      <p:transition spd="slow" advTm="88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782791"/>
            <a:ext cx="66247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"Геральдическое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наследие Республики Татарстан"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Хайрутдинов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Р.Р., Салихов Р.Р.,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Миннуллин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И.Р.,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Бушканец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Г.М., Измайлов И.Л.,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Мочёнов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К.Ф., —М.: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Регионсервис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», 2012. — 328 с. (ил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>
              <a:buAutoNum type="arabicPeriod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Харис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Р.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Харис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Р. Татарстан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символлары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=Символы Татарстана=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SYMBOLS OF TATARSTAN/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Харис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─ Казан:"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Мәгариф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нәшрияты,2005. ─ 64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бит:рәс.б-н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─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Татар,рус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инглиз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телләрендә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Сапрыков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В.Н.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символика регионов России / В. Н.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Сапрыков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- М. : Парад, 2004 (ФГУП Изд-во Известия). - 95 с. : ил.;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Интернет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рессурсы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zvukipro.com/music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Л.Тазиева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5"/>
    </mc:Choice>
    <mc:Fallback xmlns="">
      <p:transition spd="slow" advTm="847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597</TotalTime>
  <Words>584</Words>
  <Application>Microsoft Office PowerPoint</Application>
  <PresentationFormat>Экран (4:3)</PresentationFormat>
  <Paragraphs>46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Читальный Зал</dc:creator>
  <cp:lastModifiedBy>Читальный Зал</cp:lastModifiedBy>
  <cp:revision>22</cp:revision>
  <dcterms:created xsi:type="dcterms:W3CDTF">2021-02-03T06:57:52Z</dcterms:created>
  <dcterms:modified xsi:type="dcterms:W3CDTF">2021-02-05T13:49:50Z</dcterms:modified>
</cp:coreProperties>
</file>